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5" r:id="rId4"/>
    <p:sldId id="266" r:id="rId5"/>
    <p:sldId id="26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49"/>
  </p:normalViewPr>
  <p:slideViewPr>
    <p:cSldViewPr snapToGrid="0">
      <p:cViewPr varScale="1">
        <p:scale>
          <a:sx n="102" d="100"/>
          <a:sy n="102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FC66F-C8B5-984E-86C6-B77F88BED486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D574-DF66-7E4B-9EFA-B8D71F524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14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33F3-7146-5F47-B1EA-272F4460E1B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3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2D0FB-1646-98DD-4181-4D0FFC637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298E22-99B7-2814-04F8-0E00E8687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9FC34-1A6D-9B09-1777-6A1B15F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0AA1D-C91F-3DF8-2547-4223A60B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9ED510-C594-BE1A-4CC7-71C4221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8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535BB-FE1E-77CC-2ABD-4E101AB1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CB4A9D-9200-FC60-F262-579C6A4F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65F3-B2DE-DC68-85C1-6759F0DC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E090D-5FF4-E6C6-292E-EEDFA59D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925FAA-C3AC-EA0E-7FCF-50E62DCA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5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71F930-5DA1-2187-3924-8E77457D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CB4307-FA92-2202-EAF6-0317DB78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969BB-3293-D9B9-CC46-248C3D6B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12942-7A17-6DB5-1CD1-5325D68D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909C1-6F01-D7BF-4D5D-1727E5B6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4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3CBB6-E402-1775-06E1-117B0F3D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5BC58-3DA7-9BA9-4551-FB0DB2EF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F8ED-3DAA-9F9A-846E-A2D0BB9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4482B-D8CB-74FC-4AA1-608C028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30FD2-D87F-09C3-C728-E2B3782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38C15-5E52-FE95-5A5A-734B5CF1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E47ED-0FD8-565B-7BC7-750E6C8EB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096D73-3B6F-EB28-6533-877C49DC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E8524-7E8B-D850-A335-63773BFA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FF6970-23D9-75E8-13E3-361D48D2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24E88-AE1F-A810-8E2C-6AEEC4F2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7BDB0-6B43-5451-8F6F-6C6ADC948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C68F98-FFFA-679D-0169-2044BD7B6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212F34-0F08-3BCA-E804-11B8D1A2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3390BD-C4A8-79B0-C635-C442B071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C9265C-32A8-E4C2-6DC1-83B0388D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0558A-71B2-62F6-840E-2B430AED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79419-A3BA-99A8-9698-3360B370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975824-EF7A-FD89-6716-DDBAE5B9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FFC94E-7EB9-22F5-F99D-979D01AE5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B204C1-4885-5825-4287-6BCAE6233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AE529E-C9AC-2AF8-5B2E-9EDCEBA4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4F3AE4-5778-C943-A2A8-669FC4D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275379-011A-3ACF-9191-7104BB83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0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0724-2AD7-2EBF-1970-6E7D4EF3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6D2021-0E6E-042D-9F73-1CEC7A97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F4C0DD-E189-3671-BD3B-AD2F2C7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A83B21-B513-0CFC-7DF7-29D9B5F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9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3D6B92-8E61-814D-68E9-2ABC157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10EEF9-19C1-0E96-8CDA-AABF8774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E0CE9-F4F0-C553-9DAE-EE65EA9A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7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4424E-1C82-8E6C-F0E3-ED03A3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1D56D-BC99-C193-0790-6F12350A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8565DF-3AE1-60C4-B141-E8D8F0E76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BB9EEB-7987-A45C-0EB1-DE693A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CEA8B2-D042-ABE8-27DD-0F5AE635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191AD-2045-FAB4-D210-B12F8A54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1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AE1E-1EBF-D857-5890-823B9B8A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CB718B-7F8C-A826-7E25-33A7900DE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E53B38-8EC2-72D5-BB09-95CB543D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D890FC-A4EF-B0F5-8F2E-F96F9C51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F98C61-98AA-A051-BA26-E892CBDB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F5F10-314F-EC31-4DE2-AC170CBB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4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110DAF-3136-065B-F283-33B7C431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DED54-F987-BBA0-A99D-C5952648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FE401-3914-33B0-07E4-DE75FF0F7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D276B-5073-895E-D418-8BB5755E4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412D0-3687-3FB3-96B5-C7B3004B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3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85834E-B3AA-24FB-4C68-F422AF89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248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17B0BB0-D33A-5A16-2D45-B4527BE2C505}"/>
              </a:ext>
            </a:extLst>
          </p:cNvPr>
          <p:cNvSpPr txBox="1">
            <a:spLocks/>
          </p:cNvSpPr>
          <p:nvPr/>
        </p:nvSpPr>
        <p:spPr>
          <a:xfrm>
            <a:off x="-1" y="42405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solidFill>
                  <a:schemeClr val="bg1"/>
                </a:solidFill>
              </a:rPr>
              <a:t>10-24 januari</a:t>
            </a:r>
            <a:endParaRPr lang="nl-NL" sz="5000" b="1" dirty="0"/>
          </a:p>
        </p:txBody>
      </p:sp>
    </p:spTree>
    <p:extLst>
      <p:ext uri="{BB962C8B-B14F-4D97-AF65-F5344CB8AC3E}">
        <p14:creationId xmlns:p14="http://schemas.microsoft.com/office/powerpoint/2010/main" val="30716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F9B1-C80B-DE46-FBF7-D5D3FA93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78C5107-ED3A-A12A-5F6B-FDCB17A7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DD28B93-1F9F-5B49-1341-2ECDBDE3B435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cs typeface="Calibri" panose="020F0502020204030204" pitchFamily="34" charset="0"/>
              </a:rPr>
              <a:t>Op </a:t>
            </a:r>
            <a:r>
              <a:rPr lang="en-US" sz="3600" dirty="0" err="1">
                <a:cs typeface="Calibri" panose="020F0502020204030204" pitchFamily="34" charset="0"/>
              </a:rPr>
              <a:t>dit</a:t>
            </a:r>
            <a:r>
              <a:rPr lang="en-US" sz="3600" dirty="0">
                <a:cs typeface="Calibri" panose="020F0502020204030204" pitchFamily="34" charset="0"/>
              </a:rPr>
              <a:t> moment </a:t>
            </a:r>
            <a:r>
              <a:rPr lang="en-US" sz="3600" dirty="0" err="1">
                <a:cs typeface="Calibri" panose="020F0502020204030204" pitchFamily="34" charset="0"/>
              </a:rPr>
              <a:t>houden</a:t>
            </a:r>
            <a:r>
              <a:rPr lang="en-US" sz="3600" dirty="0">
                <a:cs typeface="Calibri" panose="020F0502020204030204" pitchFamily="34" charset="0"/>
              </a:rPr>
              <a:t> we de </a:t>
            </a:r>
            <a:r>
              <a:rPr lang="en-US" sz="3600" dirty="0" err="1">
                <a:cs typeface="Calibri" panose="020F0502020204030204" pitchFamily="34" charset="0"/>
              </a:rPr>
              <a:t>jaarlijkse</a:t>
            </a:r>
            <a:r>
              <a:rPr lang="en-US" sz="3600" dirty="0">
                <a:cs typeface="Calibri" panose="020F0502020204030204" pitchFamily="34" charset="0"/>
              </a:rPr>
              <a:t> Actie </a:t>
            </a:r>
            <a:r>
              <a:rPr lang="en-US" sz="3600" dirty="0" err="1">
                <a:cs typeface="Calibri" panose="020F0502020204030204" pitchFamily="34" charset="0"/>
              </a:rPr>
              <a:t>Kerkbalans</a:t>
            </a:r>
            <a:r>
              <a:rPr lang="en-US" sz="3600" dirty="0">
                <a:cs typeface="Calibri" panose="020F0502020204030204" pitchFamily="34" charset="0"/>
              </a:rPr>
              <a:t>. We </a:t>
            </a:r>
            <a:r>
              <a:rPr lang="en-US" sz="3600" dirty="0" err="1">
                <a:cs typeface="Calibri" panose="020F0502020204030204" pitchFamily="34" charset="0"/>
              </a:rPr>
              <a:t>vragen</a:t>
            </a:r>
            <a:r>
              <a:rPr lang="en-US" sz="3600" dirty="0">
                <a:cs typeface="Calibri" panose="020F0502020204030204" pitchFamily="34" charset="0"/>
              </a:rPr>
              <a:t> al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leden</a:t>
            </a:r>
            <a:r>
              <a:rPr lang="en-US" sz="3600" dirty="0">
                <a:cs typeface="Calibri" panose="020F0502020204030204" pitchFamily="34" charset="0"/>
              </a:rPr>
              <a:t> om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te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geven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kerk</a:t>
            </a:r>
            <a:r>
              <a:rPr lang="en-US" sz="3600" dirty="0">
                <a:cs typeface="Calibri" panose="020F0502020204030204" pitchFamily="34" charset="0"/>
              </a:rPr>
              <a:t>.</a:t>
            </a: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steun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onmisbaar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! Het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kerk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betekenis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blijven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84B77B-CD26-5533-83D4-E2B3BCFA5DA5}"/>
              </a:ext>
            </a:extLst>
          </p:cNvPr>
          <p:cNvSpPr txBox="1"/>
          <p:nvPr/>
        </p:nvSpPr>
        <p:spPr>
          <a:xfrm>
            <a:off x="3292998" y="2724007"/>
            <a:ext cx="6585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sz="1800" b="1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endParaRPr lang="en-US" sz="18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C191F9-727F-E0AB-5369-F0E78D9A2619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0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8B20-3500-B862-9B3C-580C4391F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8147782-DC70-E964-A2EA-51897897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0EEEF221-2E4B-DDC2-F5A6-65172AE0E6F8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cs typeface="Calibri" panose="020F0502020204030204" pitchFamily="34" charset="0"/>
              </a:rPr>
              <a:t>Daarom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hopen</a:t>
            </a:r>
            <a:r>
              <a:rPr lang="en-US" sz="3600" dirty="0">
                <a:cs typeface="Calibri" panose="020F0502020204030204" pitchFamily="34" charset="0"/>
              </a:rPr>
              <a:t> we </a:t>
            </a:r>
            <a:r>
              <a:rPr lang="en-US" sz="3600" dirty="0" err="1">
                <a:cs typeface="Calibri" panose="020F0502020204030204" pitchFamily="34" charset="0"/>
              </a:rPr>
              <a:t>ook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dat</a:t>
            </a:r>
            <a:r>
              <a:rPr lang="en-US" sz="3600" dirty="0">
                <a:cs typeface="Calibri" panose="020F0502020204030204" pitchFamily="34" charset="0"/>
              </a:rPr>
              <a:t> we op u </a:t>
            </a:r>
            <a:r>
              <a:rPr lang="en-US" sz="3600" dirty="0" err="1">
                <a:cs typeface="Calibri" panose="020F0502020204030204" pitchFamily="34" charset="0"/>
              </a:rPr>
              <a:t>mogen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rekenen</a:t>
            </a:r>
            <a:r>
              <a:rPr lang="en-US" sz="3600" dirty="0">
                <a:cs typeface="Calibri" panose="020F0502020204030204" pitchFamily="34" charset="0"/>
              </a:rPr>
              <a:t>.</a:t>
            </a:r>
          </a:p>
          <a:p>
            <a:pPr algn="l"/>
            <a:endParaRPr lang="en-US" sz="3600" dirty="0">
              <a:cs typeface="Calibri" panose="020F0502020204030204" pitchFamily="34" charset="0"/>
            </a:endParaRPr>
          </a:p>
          <a:p>
            <a:pPr algn="l"/>
            <a:r>
              <a:rPr lang="en-US" sz="3600" dirty="0" err="1">
                <a:cs typeface="Calibri" panose="020F0502020204030204" pitchFamily="34" charset="0"/>
              </a:rPr>
              <a:t>Komende</a:t>
            </a:r>
            <a:r>
              <a:rPr lang="en-US" sz="3600" dirty="0">
                <a:cs typeface="Calibri" panose="020F0502020204030204" pitchFamily="34" charset="0"/>
              </a:rPr>
              <a:t> week </a:t>
            </a:r>
            <a:r>
              <a:rPr lang="en-US" sz="3600" dirty="0" err="1">
                <a:cs typeface="Calibri" panose="020F0502020204030204" pitchFamily="34" charset="0"/>
              </a:rPr>
              <a:t>ontvangt</a:t>
            </a:r>
            <a:r>
              <a:rPr lang="en-US" sz="3600" dirty="0">
                <a:cs typeface="Calibri" panose="020F0502020204030204" pitchFamily="34" charset="0"/>
              </a:rPr>
              <a:t> u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mail of brief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uw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Actie </a:t>
            </a:r>
            <a:r>
              <a:rPr lang="en-US" sz="3600" dirty="0" err="1">
                <a:cs typeface="Calibri" panose="020F0502020204030204" pitchFamily="34" charset="0"/>
              </a:rPr>
              <a:t>Kerkbalans</a:t>
            </a:r>
            <a:r>
              <a:rPr lang="en-US" sz="3600" dirty="0">
                <a:cs typeface="Calibri" panose="020F0502020204030204" pitchFamily="34" charset="0"/>
              </a:rPr>
              <a:t> 2026. Als u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brief </a:t>
            </a:r>
            <a:r>
              <a:rPr lang="en-US" sz="3600" dirty="0" err="1">
                <a:cs typeface="Calibri" panose="020F0502020204030204" pitchFamily="34" charset="0"/>
              </a:rPr>
              <a:t>ontvangt</a:t>
            </a:r>
            <a:r>
              <a:rPr lang="en-US" sz="3600" dirty="0">
                <a:cs typeface="Calibri" panose="020F0502020204030204" pitchFamily="34" charset="0"/>
              </a:rPr>
              <a:t>, </a:t>
            </a:r>
            <a:r>
              <a:rPr lang="en-US" sz="3600" dirty="0" err="1">
                <a:cs typeface="Calibri" panose="020F0502020204030204" pitchFamily="34" charset="0"/>
              </a:rPr>
              <a:t>wordt</a:t>
            </a:r>
            <a:r>
              <a:rPr lang="en-US" sz="3600" dirty="0">
                <a:cs typeface="Calibri" panose="020F0502020204030204" pitchFamily="34" charset="0"/>
              </a:rPr>
              <a:t> de envelop in de week van </a:t>
            </a:r>
            <a:br>
              <a:rPr lang="en-US" sz="3600" dirty="0">
                <a:cs typeface="Calibri" panose="020F0502020204030204" pitchFamily="34" charset="0"/>
              </a:rPr>
            </a:br>
            <a:r>
              <a:rPr lang="en-US" sz="3600" dirty="0">
                <a:cs typeface="Calibri" panose="020F0502020204030204" pitchFamily="34" charset="0"/>
              </a:rPr>
              <a:t>19 </a:t>
            </a:r>
            <a:r>
              <a:rPr lang="en-US" sz="3600" dirty="0" err="1">
                <a:cs typeface="Calibri" panose="020F0502020204030204" pitchFamily="34" charset="0"/>
              </a:rPr>
              <a:t>januari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weer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</a:t>
            </a:r>
            <a:r>
              <a:rPr lang="en-US" sz="3600" dirty="0">
                <a:cs typeface="Calibri" panose="020F0502020204030204" pitchFamily="34" charset="0"/>
              </a:rPr>
              <a:t> u </a:t>
            </a:r>
            <a:r>
              <a:rPr lang="en-US" sz="3600" dirty="0" err="1">
                <a:cs typeface="Calibri" panose="020F0502020204030204" pitchFamily="34" charset="0"/>
              </a:rPr>
              <a:t>opgehaald</a:t>
            </a:r>
            <a:r>
              <a:rPr lang="en-US" sz="3600" dirty="0">
                <a:cs typeface="Calibri" panose="020F0502020204030204" pitchFamily="34" charset="0"/>
              </a:rPr>
              <a:t>.</a:t>
            </a: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C0C0B6-D1A6-1959-E3D3-C19CE0C5E32E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097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5583C-5C35-C718-25D8-9E43B194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976872A-358F-4F71-7931-A7C7C990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703A98D-3AF7-DC2F-9FCF-040C339E2383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cs typeface="Calibri" panose="020F0502020204030204" pitchFamily="34" charset="0"/>
              </a:rPr>
              <a:t>Doet</a:t>
            </a:r>
            <a:r>
              <a:rPr lang="en-US" sz="3600" dirty="0">
                <a:cs typeface="Calibri" panose="020F0502020204030204" pitchFamily="34" charset="0"/>
              </a:rPr>
              <a:t> u </a:t>
            </a:r>
            <a:r>
              <a:rPr lang="en-US" sz="3600" dirty="0" err="1">
                <a:cs typeface="Calibri" panose="020F0502020204030204" pitchFamily="34" charset="0"/>
              </a:rPr>
              <a:t>digitaal</a:t>
            </a:r>
            <a:r>
              <a:rPr lang="en-US" sz="3600" dirty="0">
                <a:cs typeface="Calibri" panose="020F0502020204030204" pitchFamily="34" charset="0"/>
              </a:rPr>
              <a:t> mee? Dan </a:t>
            </a:r>
            <a:r>
              <a:rPr lang="en-US" sz="3600" dirty="0" err="1">
                <a:cs typeface="Calibri" panose="020F0502020204030204" pitchFamily="34" charset="0"/>
              </a:rPr>
              <a:t>ontvangt</a:t>
            </a:r>
            <a:r>
              <a:rPr lang="en-US" sz="3600" dirty="0">
                <a:cs typeface="Calibri" panose="020F0502020204030204" pitchFamily="34" charset="0"/>
              </a:rPr>
              <a:t> u </a:t>
            </a:r>
            <a:r>
              <a:rPr lang="en-US" sz="3600" dirty="0" err="1">
                <a:cs typeface="Calibri" panose="020F0502020204030204" pitchFamily="34" charset="0"/>
              </a:rPr>
              <a:t>komende</a:t>
            </a:r>
            <a:r>
              <a:rPr lang="en-US" sz="3600" dirty="0">
                <a:cs typeface="Calibri" panose="020F0502020204030204" pitchFamily="34" charset="0"/>
              </a:rPr>
              <a:t> week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mail. Zou u </a:t>
            </a:r>
            <a:r>
              <a:rPr lang="en-US" sz="3600" dirty="0" err="1">
                <a:cs typeface="Calibri" panose="020F0502020204030204" pitchFamily="34" charset="0"/>
              </a:rPr>
              <a:t>uw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 zo </a:t>
            </a:r>
            <a:r>
              <a:rPr lang="en-US" sz="3600" dirty="0" err="1">
                <a:cs typeface="Calibri" panose="020F0502020204030204" pitchFamily="34" charset="0"/>
              </a:rPr>
              <a:t>snel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mogelijk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willen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doorgeven</a:t>
            </a:r>
            <a:r>
              <a:rPr lang="en-US" sz="3600" dirty="0">
                <a:cs typeface="Calibri" panose="020F0502020204030204" pitchFamily="34" charset="0"/>
              </a:rPr>
              <a:t>?</a:t>
            </a:r>
          </a:p>
          <a:p>
            <a:pPr algn="l"/>
            <a:endParaRPr lang="en-US" sz="3600" dirty="0">
              <a:cs typeface="Calibri" panose="020F0502020204030204" pitchFamily="34" charset="0"/>
            </a:endParaRPr>
          </a:p>
          <a:p>
            <a:pPr algn="l"/>
            <a:r>
              <a:rPr lang="en-US" sz="3600" dirty="0" err="1">
                <a:cs typeface="Calibri" panose="020F0502020204030204" pitchFamily="34" charset="0"/>
              </a:rPr>
              <a:t>Hartelijk</a:t>
            </a:r>
            <a:r>
              <a:rPr lang="en-US" sz="3600" dirty="0">
                <a:cs typeface="Calibri" panose="020F0502020204030204" pitchFamily="34" charset="0"/>
              </a:rPr>
              <a:t> dank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uw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onmisbare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!</a:t>
            </a: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B7A2B88-CE28-892F-D2B9-B67CE98E8813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362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421523-190A-80D8-5C6F-0354409BC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04CBAF-698A-AFEA-2B96-E1AE79DF1CCD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10-24 januari</a:t>
            </a:r>
            <a:endParaRPr lang="nl-NL" sz="4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73810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132</Words>
  <Application>Microsoft Macintosh PowerPoint</Application>
  <PresentationFormat>Breedbeeld</PresentationFormat>
  <Paragraphs>16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 Kerkbalans 2024</dc:title>
  <dc:creator>Carolien Drijfhout</dc:creator>
  <cp:lastModifiedBy>Mariëlle Mijnheer</cp:lastModifiedBy>
  <cp:revision>28</cp:revision>
  <dcterms:created xsi:type="dcterms:W3CDTF">2023-11-06T15:49:23Z</dcterms:created>
  <dcterms:modified xsi:type="dcterms:W3CDTF">2025-08-18T12:06:11Z</dcterms:modified>
</cp:coreProperties>
</file>