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4" r:id="rId2"/>
    <p:sldId id="261" r:id="rId3"/>
    <p:sldId id="263" r:id="rId4"/>
    <p:sldId id="258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/>
    <p:restoredTop sz="94649"/>
  </p:normalViewPr>
  <p:slideViewPr>
    <p:cSldViewPr snapToGrid="0">
      <p:cViewPr varScale="1">
        <p:scale>
          <a:sx n="102" d="100"/>
          <a:sy n="102" d="100"/>
        </p:scale>
        <p:origin x="1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3D2A-0F9B-D845-98FF-CA15E95C9585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033F3-7146-5F47-B1EA-272F4460E1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92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033F3-7146-5F47-B1EA-272F4460E1B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13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2D0FB-1646-98DD-4181-4D0FFC637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298E22-99B7-2814-04F8-0E00E8687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B9FC34-1A6D-9B09-1777-6A1B15F7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60AA1D-C91F-3DF8-2547-4223A60B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9ED510-C594-BE1A-4CC7-71C4221E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08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535BB-FE1E-77CC-2ABD-4E101AB1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CB4A9D-9200-FC60-F262-579C6A4FF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5665F3-B2DE-DC68-85C1-6759F0DC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EE090D-5FF4-E6C6-292E-EEDFA59D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925FAA-C3AC-EA0E-7FCF-50E62DCA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5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C71F930-5DA1-2187-3924-8E77457DF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CB4307-FA92-2202-EAF6-0317DB78C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7969BB-3293-D9B9-CC46-248C3D6B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712942-7A17-6DB5-1CD1-5325D68D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9909C1-6F01-D7BF-4D5D-1727E5B6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45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3CBB6-E402-1775-06E1-117B0F3D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A5BC58-3DA7-9BA9-4551-FB0DB2EF6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29F8ED-3DAA-9F9A-846E-A2D0BB9D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D4482B-D8CB-74FC-4AA1-608C0289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930FD2-D87F-09C3-C728-E2B37827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48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38C15-5E52-FE95-5A5A-734B5CF1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BE47ED-0FD8-565B-7BC7-750E6C8EB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096D73-3B6F-EB28-6533-877C49DC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3E8524-7E8B-D850-A335-63773BFAB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FF6970-23D9-75E8-13E3-361D48D2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72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24E88-AE1F-A810-8E2C-6AEEC4F2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97BDB0-6B43-5451-8F6F-6C6ADC948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C68F98-FFFA-679D-0169-2044BD7B6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212F34-0F08-3BCA-E804-11B8D1A25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3390BD-C4A8-79B0-C635-C442B071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C9265C-32A8-E4C2-6DC1-83B0388D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2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0558A-71B2-62F6-840E-2B430AED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579419-A3BA-99A8-9698-3360B370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975824-EF7A-FD89-6716-DDBAE5B95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FFC94E-7EB9-22F5-F99D-979D01AE5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B204C1-4885-5825-4287-6BCAE6233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8AE529E-C9AC-2AF8-5B2E-9EDCEBA4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24F3AE4-5778-C943-A2A8-669FC4D6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9275379-011A-3ACF-9191-7104BB83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02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40724-2AD7-2EBF-1970-6E7D4EF3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D6D2021-0E6E-042D-9F73-1CEC7A97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5F4C0DD-E189-3671-BD3B-AD2F2C73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A83B21-B513-0CFC-7DF7-29D9B5F8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90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33D6B92-8E61-814D-68E9-2ABC1579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10EEF9-19C1-0E96-8CDA-AABF8774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FE0CE9-F4F0-C553-9DAE-EE65EA9A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77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4424E-1C82-8E6C-F0E3-ED03A3A5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71D56D-BC99-C193-0790-6F12350A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8565DF-3AE1-60C4-B141-E8D8F0E76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BB9EEB-7987-A45C-0EB1-DE693A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CEA8B2-D042-ABE8-27DD-0F5AE635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8191AD-2045-FAB4-D210-B12F8A54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12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9AE1E-1EBF-D857-5890-823B9B8A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5CB718B-7F8C-A826-7E25-33A7900DE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E53B38-8EC2-72D5-BB09-95CB543DE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D890FC-A4EF-B0F5-8F2E-F96F9C51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F98C61-98AA-A051-BA26-E892CBDB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5F5F10-314F-EC31-4DE2-AC170CBB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43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F110DAF-3136-065B-F283-33B7C431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6DED54-F987-BBA0-A99D-C59526488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7FE401-3914-33B0-07E4-DE75FF0F7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6BDD-330A-1F4E-8AA6-938D45DF15E4}" type="datetimeFigureOut">
              <a:rPr lang="nl-NL" smtClean="0"/>
              <a:t>18-08-2025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ED276B-5073-895E-D418-8BB5755E4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5412D0-3687-3FB3-96B5-C7B3004B6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BDBF-E410-3648-AE4E-C52F64506A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39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885834E-B3AA-24FB-4C68-F422AF89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2248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17B0BB0-D33A-5A16-2D45-B4527BE2C505}"/>
              </a:ext>
            </a:extLst>
          </p:cNvPr>
          <p:cNvSpPr txBox="1">
            <a:spLocks/>
          </p:cNvSpPr>
          <p:nvPr/>
        </p:nvSpPr>
        <p:spPr>
          <a:xfrm>
            <a:off x="-1" y="424058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>
                <a:solidFill>
                  <a:schemeClr val="bg1"/>
                </a:solidFill>
              </a:rPr>
              <a:t>10-24 januari</a:t>
            </a:r>
            <a:endParaRPr lang="nl-NL" sz="5000" b="1" dirty="0"/>
          </a:p>
        </p:txBody>
      </p:sp>
    </p:spTree>
    <p:extLst>
      <p:ext uri="{BB962C8B-B14F-4D97-AF65-F5344CB8AC3E}">
        <p14:creationId xmlns:p14="http://schemas.microsoft.com/office/powerpoint/2010/main" val="427521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FA041-EBEF-58C1-46FD-25A47F937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4B0ECF2-8410-91AA-669F-6EE05191E2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37F7275C-709E-ECEF-7DAD-6B3A3E7AE30D}"/>
              </a:ext>
            </a:extLst>
          </p:cNvPr>
          <p:cNvSpPr txBox="1">
            <a:spLocks/>
          </p:cNvSpPr>
          <p:nvPr/>
        </p:nvSpPr>
        <p:spPr>
          <a:xfrm>
            <a:off x="917105" y="2225589"/>
            <a:ext cx="10357790" cy="4632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 dirty="0">
                <a:cs typeface="Calibri" panose="020F0502020204030204" pitchFamily="34" charset="0"/>
              </a:rPr>
              <a:t>Ook in de </a:t>
            </a:r>
            <a:r>
              <a:rPr lang="en-US" sz="3500" dirty="0" err="1">
                <a:cs typeface="Calibri" panose="020F0502020204030204" pitchFamily="34" charset="0"/>
              </a:rPr>
              <a:t>toekomst</a:t>
            </a:r>
            <a:r>
              <a:rPr lang="en-US" sz="3500" dirty="0">
                <a:cs typeface="Calibri" panose="020F0502020204030204" pitchFamily="34" charset="0"/>
              </a:rPr>
              <a:t> </a:t>
            </a:r>
            <a:r>
              <a:rPr lang="en-US" sz="3500" dirty="0" err="1">
                <a:cs typeface="Calibri" panose="020F0502020204030204" pitchFamily="34" charset="0"/>
              </a:rPr>
              <a:t>willen</a:t>
            </a:r>
            <a:r>
              <a:rPr lang="en-US" sz="3500" dirty="0">
                <a:cs typeface="Calibri" panose="020F0502020204030204" pitchFamily="34" charset="0"/>
              </a:rPr>
              <a:t> we </a:t>
            </a:r>
            <a:r>
              <a:rPr lang="en-US" sz="3500" dirty="0" err="1">
                <a:cs typeface="Calibri" panose="020F0502020204030204" pitchFamily="34" charset="0"/>
              </a:rPr>
              <a:t>als</a:t>
            </a:r>
            <a:r>
              <a:rPr lang="en-US" sz="3500" dirty="0">
                <a:cs typeface="Calibri" panose="020F0502020204030204" pitchFamily="34" charset="0"/>
              </a:rPr>
              <a:t> </a:t>
            </a:r>
            <a:r>
              <a:rPr lang="en-US" sz="3500" dirty="0" err="1">
                <a:cs typeface="Calibri" panose="020F0502020204030204" pitchFamily="34" charset="0"/>
              </a:rPr>
              <a:t>kerk</a:t>
            </a:r>
            <a:r>
              <a:rPr lang="en-US" sz="3500" dirty="0">
                <a:cs typeface="Calibri" panose="020F0502020204030204" pitchFamily="34" charset="0"/>
              </a:rPr>
              <a:t> van </a:t>
            </a:r>
            <a:r>
              <a:rPr lang="en-US" sz="3500" dirty="0" err="1">
                <a:cs typeface="Calibri" panose="020F0502020204030204" pitchFamily="34" charset="0"/>
              </a:rPr>
              <a:t>betekenis</a:t>
            </a:r>
            <a:r>
              <a:rPr lang="en-US" sz="3500" dirty="0">
                <a:cs typeface="Calibri" panose="020F0502020204030204" pitchFamily="34" charset="0"/>
              </a:rPr>
              <a:t> </a:t>
            </a:r>
            <a:r>
              <a:rPr lang="en-US" sz="3500" dirty="0" err="1">
                <a:cs typeface="Calibri" panose="020F0502020204030204" pitchFamily="34" charset="0"/>
              </a:rPr>
              <a:t>zijn</a:t>
            </a:r>
            <a:r>
              <a:rPr lang="en-US" sz="3500" dirty="0">
                <a:cs typeface="Calibri" panose="020F0502020204030204" pitchFamily="34" charset="0"/>
              </a:rPr>
              <a:t>, maar </a:t>
            </a:r>
            <a:r>
              <a:rPr lang="en-US" sz="3500" dirty="0" err="1">
                <a:cs typeface="Calibri" panose="020F0502020204030204" pitchFamily="34" charset="0"/>
              </a:rPr>
              <a:t>kerk-zijn</a:t>
            </a:r>
            <a:r>
              <a:rPr lang="en-US" sz="3500" dirty="0">
                <a:cs typeface="Calibri" panose="020F0502020204030204" pitchFamily="34" charset="0"/>
              </a:rPr>
              <a:t> </a:t>
            </a:r>
            <a:r>
              <a:rPr lang="en-US" sz="3500" dirty="0" err="1">
                <a:cs typeface="Calibri" panose="020F0502020204030204" pitchFamily="34" charset="0"/>
              </a:rPr>
              <a:t>kost</a:t>
            </a:r>
            <a:r>
              <a:rPr lang="en-US" sz="3500" dirty="0">
                <a:cs typeface="Calibri" panose="020F0502020204030204" pitchFamily="34" charset="0"/>
              </a:rPr>
              <a:t> geld. </a:t>
            </a:r>
            <a:r>
              <a:rPr lang="en-US" sz="3500" dirty="0" err="1">
                <a:cs typeface="Calibri" panose="020F0502020204030204" pitchFamily="34" charset="0"/>
              </a:rPr>
              <a:t>Uw</a:t>
            </a:r>
            <a:r>
              <a:rPr lang="en-US" sz="3500" dirty="0">
                <a:cs typeface="Calibri" panose="020F0502020204030204" pitchFamily="34" charset="0"/>
              </a:rPr>
              <a:t> </a:t>
            </a:r>
            <a:r>
              <a:rPr lang="en-US" sz="3500" dirty="0" err="1">
                <a:cs typeface="Calibri" panose="020F0502020204030204" pitchFamily="34" charset="0"/>
              </a:rPr>
              <a:t>steun</a:t>
            </a:r>
            <a:r>
              <a:rPr lang="en-US" sz="3500" dirty="0">
                <a:cs typeface="Calibri" panose="020F0502020204030204" pitchFamily="34" charset="0"/>
              </a:rPr>
              <a:t> is </a:t>
            </a:r>
            <a:r>
              <a:rPr lang="en-US" sz="3500" dirty="0" err="1">
                <a:cs typeface="Calibri" panose="020F0502020204030204" pitchFamily="34" charset="0"/>
              </a:rPr>
              <a:t>nodig</a:t>
            </a:r>
            <a:r>
              <a:rPr lang="en-US" sz="3500" dirty="0">
                <a:cs typeface="Calibri" panose="020F0502020204030204" pitchFamily="34" charset="0"/>
              </a:rPr>
              <a:t> om </a:t>
            </a:r>
            <a:r>
              <a:rPr lang="en-US" sz="3500" dirty="0" err="1">
                <a:cs typeface="Calibri" panose="020F0502020204030204" pitchFamily="34" charset="0"/>
              </a:rPr>
              <a:t>te</a:t>
            </a:r>
            <a:r>
              <a:rPr lang="en-US" sz="3500" dirty="0">
                <a:cs typeface="Calibri" panose="020F0502020204030204" pitchFamily="34" charset="0"/>
              </a:rPr>
              <a:t> </a:t>
            </a:r>
            <a:r>
              <a:rPr lang="en-US" sz="3500" dirty="0" err="1">
                <a:cs typeface="Calibri" panose="020F0502020204030204" pitchFamily="34" charset="0"/>
              </a:rPr>
              <a:t>kunnen</a:t>
            </a:r>
            <a:r>
              <a:rPr lang="en-US" sz="3500" dirty="0">
                <a:cs typeface="Calibri" panose="020F0502020204030204" pitchFamily="34" charset="0"/>
              </a:rPr>
              <a:t> </a:t>
            </a:r>
            <a:r>
              <a:rPr lang="en-US" sz="3500" dirty="0" err="1">
                <a:cs typeface="Calibri" panose="020F0502020204030204" pitchFamily="34" charset="0"/>
              </a:rPr>
              <a:t>blijven</a:t>
            </a:r>
            <a:r>
              <a:rPr lang="en-US" sz="3500" dirty="0">
                <a:cs typeface="Calibri" panose="020F0502020204030204" pitchFamily="34" charset="0"/>
              </a:rPr>
              <a:t> </a:t>
            </a:r>
            <a:r>
              <a:rPr lang="en-US" sz="3500" dirty="0" err="1">
                <a:cs typeface="Calibri" panose="020F0502020204030204" pitchFamily="34" charset="0"/>
              </a:rPr>
              <a:t>bestaan</a:t>
            </a:r>
            <a:r>
              <a:rPr lang="en-US" sz="3500" dirty="0">
                <a:cs typeface="Calibri" panose="020F0502020204030204" pitchFamily="34" charset="0"/>
              </a:rPr>
              <a:t>.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F5443F-114A-2AA0-88A2-90BC9719D5B9}"/>
              </a:ext>
            </a:extLst>
          </p:cNvPr>
          <p:cNvSpPr txBox="1"/>
          <p:nvPr/>
        </p:nvSpPr>
        <p:spPr>
          <a:xfrm>
            <a:off x="8364169" y="580411"/>
            <a:ext cx="478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10-24 januari</a:t>
            </a:r>
            <a:endParaRPr lang="nl-NL" sz="4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4573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1F9B1-C80B-DE46-FBF7-D5D3FA936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78C5107-ED3A-A12A-5F6B-FDCB17A7E6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DD28B93-1F9F-5B49-1341-2ECDBDE3B435}"/>
              </a:ext>
            </a:extLst>
          </p:cNvPr>
          <p:cNvSpPr txBox="1">
            <a:spLocks/>
          </p:cNvSpPr>
          <p:nvPr/>
        </p:nvSpPr>
        <p:spPr>
          <a:xfrm>
            <a:off x="917105" y="2225589"/>
            <a:ext cx="10357790" cy="4632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>
                <a:cs typeface="Calibri" panose="020F0502020204030204" pitchFamily="34" charset="0"/>
              </a:rPr>
              <a:t>Daarom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organiseren</a:t>
            </a:r>
            <a:r>
              <a:rPr lang="en-US" sz="3600" dirty="0">
                <a:cs typeface="Calibri" panose="020F0502020204030204" pitchFamily="34" charset="0"/>
              </a:rPr>
              <a:t> we </a:t>
            </a:r>
            <a:r>
              <a:rPr lang="en-US" sz="3600" dirty="0" err="1">
                <a:cs typeface="Calibri" panose="020F0502020204030204" pitchFamily="34" charset="0"/>
              </a:rPr>
              <a:t>ieder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jaar</a:t>
            </a:r>
            <a:r>
              <a:rPr lang="en-US" sz="3600" dirty="0">
                <a:cs typeface="Calibri" panose="020F0502020204030204" pitchFamily="34" charset="0"/>
              </a:rPr>
              <a:t> Actie </a:t>
            </a:r>
            <a:r>
              <a:rPr lang="en-US" sz="3600" dirty="0" err="1">
                <a:cs typeface="Calibri" panose="020F0502020204030204" pitchFamily="34" charset="0"/>
              </a:rPr>
              <a:t>Kerkbalans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en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vragen</a:t>
            </a:r>
            <a:r>
              <a:rPr lang="en-US" sz="3600" dirty="0">
                <a:cs typeface="Calibri" panose="020F0502020204030204" pitchFamily="34" charset="0"/>
              </a:rPr>
              <a:t> we </a:t>
            </a:r>
            <a:r>
              <a:rPr lang="en-US" sz="3600" dirty="0" err="1">
                <a:cs typeface="Calibri" panose="020F0502020204030204" pitchFamily="34" charset="0"/>
              </a:rPr>
              <a:t>onze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leden</a:t>
            </a:r>
            <a:r>
              <a:rPr lang="en-US" sz="3600" dirty="0">
                <a:cs typeface="Calibri" panose="020F0502020204030204" pitchFamily="34" charset="0"/>
              </a:rPr>
              <a:t> om </a:t>
            </a:r>
            <a:r>
              <a:rPr lang="en-US" sz="3600" dirty="0" err="1">
                <a:cs typeface="Calibri" panose="020F0502020204030204" pitchFamily="34" charset="0"/>
              </a:rPr>
              <a:t>een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bijdrage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te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geven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voor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onze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kerk</a:t>
            </a:r>
            <a:r>
              <a:rPr lang="en-US" sz="3600" dirty="0">
                <a:cs typeface="Calibri" panose="020F0502020204030204" pitchFamily="34" charset="0"/>
              </a:rPr>
              <a:t>. </a:t>
            </a:r>
          </a:p>
          <a:p>
            <a:pPr algn="l"/>
            <a:r>
              <a:rPr lang="en-US" sz="3600" dirty="0">
                <a:cs typeface="Calibri" panose="020F0502020204030204" pitchFamily="34" charset="0"/>
              </a:rPr>
              <a:t>In de week van 10 </a:t>
            </a:r>
            <a:r>
              <a:rPr lang="en-US" sz="3600" dirty="0" err="1">
                <a:cs typeface="Calibri" panose="020F0502020204030204" pitchFamily="34" charset="0"/>
              </a:rPr>
              <a:t>januari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zullen</a:t>
            </a:r>
            <a:r>
              <a:rPr lang="en-US" sz="3600" dirty="0">
                <a:cs typeface="Calibri" panose="020F0502020204030204" pitchFamily="34" charset="0"/>
              </a:rPr>
              <a:t> we u </a:t>
            </a:r>
            <a:r>
              <a:rPr lang="en-US" sz="3600" dirty="0" err="1">
                <a:cs typeface="Calibri" panose="020F0502020204030204" pitchFamily="34" charset="0"/>
              </a:rPr>
              <a:t>benaderen</a:t>
            </a:r>
            <a:r>
              <a:rPr lang="en-US" sz="3600" dirty="0">
                <a:cs typeface="Calibri" panose="020F0502020204030204" pitchFamily="34" charset="0"/>
              </a:rPr>
              <a:t> met </a:t>
            </a:r>
            <a:r>
              <a:rPr lang="en-US" sz="3600" dirty="0" err="1">
                <a:cs typeface="Calibri" panose="020F0502020204030204" pitchFamily="34" charset="0"/>
              </a:rPr>
              <a:t>een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giftverzoek</a:t>
            </a:r>
            <a:r>
              <a:rPr lang="en-US" sz="3600" dirty="0">
                <a:cs typeface="Calibri" panose="020F0502020204030204" pitchFamily="34" charset="0"/>
              </a:rPr>
              <a:t>. Mogen we op </a:t>
            </a:r>
            <a:r>
              <a:rPr lang="en-US" sz="3600" dirty="0" err="1">
                <a:cs typeface="Calibri" panose="020F0502020204030204" pitchFamily="34" charset="0"/>
              </a:rPr>
              <a:t>uw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steun</a:t>
            </a:r>
            <a:r>
              <a:rPr lang="en-US" sz="3600" dirty="0">
                <a:cs typeface="Calibri" panose="020F0502020204030204" pitchFamily="34" charset="0"/>
              </a:rPr>
              <a:t> </a:t>
            </a:r>
            <a:r>
              <a:rPr lang="en-US" sz="3600" dirty="0" err="1">
                <a:cs typeface="Calibri" panose="020F0502020204030204" pitchFamily="34" charset="0"/>
              </a:rPr>
              <a:t>rekenen</a:t>
            </a:r>
            <a:r>
              <a:rPr lang="en-US" sz="3600" dirty="0">
                <a:cs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B8E0E98-F994-3305-5054-F639AB099D82}"/>
              </a:ext>
            </a:extLst>
          </p:cNvPr>
          <p:cNvSpPr txBox="1"/>
          <p:nvPr/>
        </p:nvSpPr>
        <p:spPr>
          <a:xfrm>
            <a:off x="8364169" y="580411"/>
            <a:ext cx="478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10-24 januari</a:t>
            </a:r>
            <a:endParaRPr lang="nl-NL" sz="4400" dirty="0">
              <a:highlight>
                <a:srgbClr val="FFFF00"/>
              </a:highlight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884B77B-CD26-5533-83D4-E2B3BCFA5DA5}"/>
              </a:ext>
            </a:extLst>
          </p:cNvPr>
          <p:cNvSpPr txBox="1"/>
          <p:nvPr/>
        </p:nvSpPr>
        <p:spPr>
          <a:xfrm>
            <a:off x="3292998" y="2724007"/>
            <a:ext cx="6585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US" sz="1800" b="1" dirty="0">
                <a:latin typeface="Avenir Book" panose="02000503020000020003" pitchFamily="2" charset="0"/>
                <a:cs typeface="Calibri" panose="020F0502020204030204" pitchFamily="34" charset="0"/>
              </a:rPr>
            </a:br>
            <a:endParaRPr lang="en-US" sz="1800" b="1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421523-190A-80D8-5C6F-0354409BCF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3CB535A-3E1A-84D8-6848-02DA30100118}"/>
              </a:ext>
            </a:extLst>
          </p:cNvPr>
          <p:cNvSpPr txBox="1"/>
          <p:nvPr/>
        </p:nvSpPr>
        <p:spPr>
          <a:xfrm>
            <a:off x="8364169" y="580411"/>
            <a:ext cx="478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10-24 januari</a:t>
            </a:r>
            <a:endParaRPr lang="nl-NL" sz="44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04418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79</Words>
  <Application>Microsoft Macintosh PowerPoint</Application>
  <PresentationFormat>Breedbeeld</PresentationFormat>
  <Paragraphs>9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Avenir Book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Actie Kerkbalans 2024</dc:title>
  <dc:creator>Carolien Drijfhout</dc:creator>
  <cp:lastModifiedBy>Mariëlle Mijnheer</cp:lastModifiedBy>
  <cp:revision>32</cp:revision>
  <dcterms:created xsi:type="dcterms:W3CDTF">2023-11-06T15:49:23Z</dcterms:created>
  <dcterms:modified xsi:type="dcterms:W3CDTF">2025-08-18T12:05:36Z</dcterms:modified>
</cp:coreProperties>
</file>